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Fugaz One"/>
      <p:regular r:id="rId22"/>
    </p:embeddedFont>
    <p:embeddedFont>
      <p:font typeface="Ultra"/>
      <p:regular r:id="rId23"/>
    </p:embeddedFont>
    <p:embeddedFont>
      <p:font typeface="Alfa Slab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4E8D57-4960-4407-9456-111AC9BEA37B}">
  <a:tblStyle styleId="{C14E8D57-4960-4407-9456-111AC9BEA37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6.xml"/><Relationship Id="rId22" Type="http://schemas.openxmlformats.org/officeDocument/2006/relationships/font" Target="fonts/FugazOne-regular.fntdata"/><Relationship Id="rId10" Type="http://schemas.openxmlformats.org/officeDocument/2006/relationships/slide" Target="slides/slide5.xml"/><Relationship Id="rId21" Type="http://schemas.openxmlformats.org/officeDocument/2006/relationships/font" Target="fonts/ProximaNova-boldItalic.fntdata"/><Relationship Id="rId13" Type="http://schemas.openxmlformats.org/officeDocument/2006/relationships/slide" Target="slides/slide8.xml"/><Relationship Id="rId24" Type="http://schemas.openxmlformats.org/officeDocument/2006/relationships/font" Target="fonts/AlfaSlabOne-regular.fntdata"/><Relationship Id="rId12" Type="http://schemas.openxmlformats.org/officeDocument/2006/relationships/slide" Target="slides/slide7.xml"/><Relationship Id="rId23" Type="http://schemas.openxmlformats.org/officeDocument/2006/relationships/font" Target="fonts/Ultr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bold.fntdata"/><Relationship Id="rId6" Type="http://schemas.openxmlformats.org/officeDocument/2006/relationships/slide" Target="slides/slide1.xml"/><Relationship Id="rId18"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gMOq13exOJpGsF8E1VkHOksSx0EIyBmcsROgHZVAy2I/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5lB-XJjmvoE&amp;index=5&amp;list=PLtKNX4SfKpzUxuye9OdaRfL5fbpGa3bH5"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9414bb195_1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9414bb195_1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sz="1000">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545c3141cd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45c3141cd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BQ1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sz="1000">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52d8b428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2d8b428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0d1dfa8e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0d1dfa8e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000000"/>
              </a:buClr>
              <a:buSzPts val="1100"/>
              <a:buFont typeface="Proxima Nova"/>
              <a:buChar char="●"/>
            </a:pPr>
            <a:r>
              <a:rPr lang="en-GB">
                <a:latin typeface="Proxima Nova"/>
                <a:ea typeface="Proxima Nova"/>
                <a:cs typeface="Proxima Nova"/>
                <a:sym typeface="Proxima Nova"/>
              </a:rPr>
              <a:t>Use this slide to access the ‘Exploration Points’ notes for BQ1, which will help students to develop a deeper knowledge of any TOK theme or area of knowledge. This will not only help them to master the TOK course in general, but also craft a great exhibition or essay. </a:t>
            </a:r>
            <a:endParaRPr>
              <a:latin typeface="Proxima Nova"/>
              <a:ea typeface="Proxima Nova"/>
              <a:cs typeface="Proxima Nova"/>
              <a:sym typeface="Proxima Nova"/>
            </a:endParaRPr>
          </a:p>
          <a:p>
            <a:pPr indent="-298450" lvl="0" marL="457200" rtl="0" algn="l">
              <a:lnSpc>
                <a:spcPct val="115000"/>
              </a:lnSpc>
              <a:spcBef>
                <a:spcPts val="1000"/>
              </a:spcBef>
              <a:spcAft>
                <a:spcPts val="1000"/>
              </a:spcAft>
              <a:buClr>
                <a:srgbClr val="000000"/>
              </a:buClr>
              <a:buSzPts val="1100"/>
              <a:buFont typeface="Proxima Nova"/>
              <a:buChar char="●"/>
            </a:pPr>
            <a:r>
              <a:rPr lang="en-GB">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7765e9a84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7765e9a84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Proxima Nova"/>
                <a:ea typeface="Proxima Nova"/>
                <a:cs typeface="Proxima Nova"/>
                <a:sym typeface="Proxima Nova"/>
              </a:rPr>
              <a:t>Animated slide. Begin with the first instruction, then reveal the second one before students have offered their responses.</a:t>
            </a:r>
            <a:endParaRPr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a142dcd5b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a142dcd5b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‘Knowing’ is more absolute - it implies certainty. ‘Believing’ or ‘having an opinion’ exist within a range - you can have a strong belief, or an uncertain belief; your opinions may be provisional, etc.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But knowing requires more proof and evidence. The words ‘subjective’ and ‘objective’ are also key here.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a142dcd5b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a142dcd5b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Give a short debrief after students have thought about this.</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43e8739c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43e8739c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Watch Jennifer Nagel’s </a:t>
            </a:r>
            <a:r>
              <a:rPr lang="en-GB" u="sng">
                <a:solidFill>
                  <a:schemeClr val="accent5"/>
                </a:solidFill>
                <a:latin typeface="Proxima Nova"/>
                <a:ea typeface="Proxima Nova"/>
                <a:cs typeface="Proxima Nova"/>
                <a:sym typeface="Proxima Nova"/>
                <a:hlinkClick r:id="rId2">
                  <a:extLst>
                    <a:ext uri="{A12FA001-AC4F-418D-AE19-62706E023703}">
                      <ahyp:hlinkClr val="tx"/>
                    </a:ext>
                  </a:extLst>
                </a:hlinkClick>
              </a:rPr>
              <a:t>video</a:t>
            </a:r>
            <a:r>
              <a:rPr lang="en-GB">
                <a:latin typeface="Proxima Nova"/>
                <a:ea typeface="Proxima Nova"/>
                <a:cs typeface="Proxima Nova"/>
                <a:sym typeface="Proxima Nova"/>
              </a:rPr>
              <a:t> from (</a:t>
            </a:r>
            <a:r>
              <a:rPr b="1" lang="en-GB">
                <a:latin typeface="Proxima Nova"/>
                <a:ea typeface="Proxima Nova"/>
                <a:cs typeface="Proxima Nova"/>
                <a:sym typeface="Proxima Nova"/>
              </a:rPr>
              <a:t>exactly</a:t>
            </a:r>
            <a:r>
              <a:rPr lang="en-GB">
                <a:latin typeface="Proxima Nova"/>
                <a:ea typeface="Proxima Nova"/>
                <a:cs typeface="Proxima Nova"/>
                <a:sym typeface="Proxima Nova"/>
              </a:rPr>
              <a:t>) 0.35 (“According to this analysis…”) - (</a:t>
            </a:r>
            <a:r>
              <a:rPr b="1" lang="en-GB">
                <a:latin typeface="Proxima Nova"/>
                <a:ea typeface="Proxima Nova"/>
                <a:cs typeface="Proxima Nova"/>
                <a:sym typeface="Proxima Nova"/>
              </a:rPr>
              <a:t>exactly</a:t>
            </a:r>
            <a:r>
              <a:rPr lang="en-GB">
                <a:latin typeface="Proxima Nova"/>
                <a:ea typeface="Proxima Nova"/>
                <a:cs typeface="Proxima Nova"/>
                <a:sym typeface="Proxima Nova"/>
              </a:rPr>
              <a:t>) 1.55 (“Being justified isn’t the same thing as knowing”)</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a142dcd5b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a142dcd5b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Introduce Gettier (Edmund Gettier, philosopher, 1927 - 2021, didn’t like the JTB definition, wrote a paper attacking it in 1963 in which he introduced ‘Gettier’s problem’)</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Gettier’s problem is that something can be true, believed in, and justified, but not represent real knowledge. Move swiftly onto the clock story.</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If you want to watch the Nagel video to consolidate knowledge, run it from 4.48 to 6.10. </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dad0515fc_2_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dad0515fc_2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Give table groups 5 minutes to arrive at a position. Then…</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In some ways the story seems to show that JTB doesn’t work. Smith believes it’s 3.00. It is 3.00. And, the clock allows him to justify it. So this definitely undermines JTB.</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rPr b="1" lang="en-GB">
                <a:latin typeface="Proxima Nova"/>
                <a:ea typeface="Proxima Nova"/>
                <a:cs typeface="Proxima Nova"/>
                <a:sym typeface="Proxima Nova"/>
              </a:rPr>
              <a:t>BUT</a:t>
            </a:r>
            <a:endParaRPr b="1">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story isn’t real, it’s hypothetical, and we don’t use hypothetical examples in TOK because they don’t necessarily happen in real life.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It’s also a very unlikely story - what’s he doing there? Where is this? It’s very surreal. And why didn’t Smith (like anyone would and does) check other sources of justification? Does he have a watch or a phone to check whether the clock was correct? Can’t he ask anyone else? When it’s a real-life situation, there’s usually a way to establish further justification. This is too much like academic philosophy - the tram test, etc.</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52ad8868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2ad8868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Get students to put the JTB definition in the middle, and explain it more fully around the edge - with reference to our truth tests (for what ‘true’ means - ie something that is coherent, and which corresponds to our senses), what we’ve said about belief (a feeling of certainty), and what justifying something involves (being able to demonstrate evidence).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They should come to a judgement about whether the clock story actually undermines JTB (see last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They should give an overall conclusion about whether JTB is valid or not.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If you want to speed this up, you can use point 4 above as the exit question.</a:t>
            </a:r>
            <a:endParaRPr>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1e840d8ae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e1e840d8a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For more ideas on relevant IAPs, see the ‘Linking this lesson to the course’ slide</a:t>
            </a:r>
            <a:endParaRPr>
              <a:solidFill>
                <a:schemeClr val="dk1"/>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71">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idx="1" type="body"/>
          </p:nvPr>
        </p:nvSpPr>
        <p:spPr>
          <a:xfrm>
            <a:off x="630075" y="992625"/>
            <a:ext cx="3777600" cy="3172200"/>
          </a:xfrm>
          <a:prstGeom prst="rect">
            <a:avLst/>
          </a:prstGeom>
          <a:noFill/>
        </p:spPr>
        <p:txBody>
          <a:bodyPr anchorCtr="0" anchor="ctr"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5" name="Google Shape;55;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89">
    <p:bg>
      <p:bgPr>
        <a:solidFill>
          <a:srgbClr val="FFFFFF"/>
        </a:solidFill>
      </p:bgPr>
    </p:bg>
    <p:spTree>
      <p:nvGrpSpPr>
        <p:cNvPr id="56"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3389100" y="0"/>
            <a:ext cx="57549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14"/>
          <p:cNvSpPr txBox="1"/>
          <p:nvPr>
            <p:ph type="title"/>
          </p:nvPr>
        </p:nvSpPr>
        <p:spPr>
          <a:xfrm>
            <a:off x="321825" y="694100"/>
            <a:ext cx="2651400" cy="1781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2600">
                <a:solidFill>
                  <a:schemeClr val="dk1"/>
                </a:solidFill>
              </a:defRPr>
            </a:lvl1pPr>
            <a:lvl2pPr lvl="1" algn="l">
              <a:lnSpc>
                <a:spcPct val="100000"/>
              </a:lnSpc>
              <a:spcBef>
                <a:spcPts val="0"/>
              </a:spcBef>
              <a:spcAft>
                <a:spcPts val="0"/>
              </a:spcAft>
              <a:buNone/>
              <a:defRPr b="1" sz="2600">
                <a:solidFill>
                  <a:schemeClr val="dk1"/>
                </a:solidFill>
              </a:defRPr>
            </a:lvl2pPr>
            <a:lvl3pPr lvl="2" algn="l">
              <a:lnSpc>
                <a:spcPct val="100000"/>
              </a:lnSpc>
              <a:spcBef>
                <a:spcPts val="0"/>
              </a:spcBef>
              <a:spcAft>
                <a:spcPts val="0"/>
              </a:spcAft>
              <a:buNone/>
              <a:defRPr b="1" sz="2600">
                <a:solidFill>
                  <a:schemeClr val="dk1"/>
                </a:solidFill>
              </a:defRPr>
            </a:lvl3pPr>
            <a:lvl4pPr lvl="3" algn="l">
              <a:lnSpc>
                <a:spcPct val="100000"/>
              </a:lnSpc>
              <a:spcBef>
                <a:spcPts val="0"/>
              </a:spcBef>
              <a:spcAft>
                <a:spcPts val="0"/>
              </a:spcAft>
              <a:buNone/>
              <a:defRPr b="1" sz="2600">
                <a:solidFill>
                  <a:schemeClr val="dk1"/>
                </a:solidFill>
              </a:defRPr>
            </a:lvl4pPr>
            <a:lvl5pPr lvl="4" algn="l">
              <a:lnSpc>
                <a:spcPct val="100000"/>
              </a:lnSpc>
              <a:spcBef>
                <a:spcPts val="0"/>
              </a:spcBef>
              <a:spcAft>
                <a:spcPts val="0"/>
              </a:spcAft>
              <a:buNone/>
              <a:defRPr b="1" sz="2600">
                <a:solidFill>
                  <a:schemeClr val="dk1"/>
                </a:solidFill>
              </a:defRPr>
            </a:lvl5pPr>
            <a:lvl6pPr lvl="5" algn="l">
              <a:lnSpc>
                <a:spcPct val="100000"/>
              </a:lnSpc>
              <a:spcBef>
                <a:spcPts val="0"/>
              </a:spcBef>
              <a:spcAft>
                <a:spcPts val="0"/>
              </a:spcAft>
              <a:buNone/>
              <a:defRPr b="1" sz="2600">
                <a:solidFill>
                  <a:schemeClr val="dk1"/>
                </a:solidFill>
              </a:defRPr>
            </a:lvl6pPr>
            <a:lvl7pPr lvl="6" algn="l">
              <a:lnSpc>
                <a:spcPct val="100000"/>
              </a:lnSpc>
              <a:spcBef>
                <a:spcPts val="0"/>
              </a:spcBef>
              <a:spcAft>
                <a:spcPts val="0"/>
              </a:spcAft>
              <a:buNone/>
              <a:defRPr b="1" sz="2600">
                <a:solidFill>
                  <a:schemeClr val="dk1"/>
                </a:solidFill>
              </a:defRPr>
            </a:lvl7pPr>
            <a:lvl8pPr lvl="7" algn="l">
              <a:lnSpc>
                <a:spcPct val="100000"/>
              </a:lnSpc>
              <a:spcBef>
                <a:spcPts val="0"/>
              </a:spcBef>
              <a:spcAft>
                <a:spcPts val="0"/>
              </a:spcAft>
              <a:buNone/>
              <a:defRPr b="1" sz="2600">
                <a:solidFill>
                  <a:schemeClr val="dk1"/>
                </a:solidFill>
              </a:defRPr>
            </a:lvl8pPr>
            <a:lvl9pPr lvl="8" algn="l">
              <a:lnSpc>
                <a:spcPct val="100000"/>
              </a:lnSpc>
              <a:spcBef>
                <a:spcPts val="0"/>
              </a:spcBef>
              <a:spcAft>
                <a:spcPts val="0"/>
              </a:spcAft>
              <a:buNone/>
              <a:defRPr b="1" sz="2600">
                <a:solidFill>
                  <a:schemeClr val="dk1"/>
                </a:solidFill>
              </a:defRPr>
            </a:lvl9pPr>
          </a:lstStyle>
          <a:p/>
        </p:txBody>
      </p:sp>
      <p:sp>
        <p:nvSpPr>
          <p:cNvPr id="61" name="Google Shape;61;p14"/>
          <p:cNvSpPr txBox="1"/>
          <p:nvPr>
            <p:ph idx="1" type="body"/>
          </p:nvPr>
        </p:nvSpPr>
        <p:spPr>
          <a:xfrm>
            <a:off x="321825" y="2506879"/>
            <a:ext cx="2651400" cy="19371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1600"/>
              </a:spcBef>
              <a:spcAft>
                <a:spcPts val="0"/>
              </a:spcAft>
              <a:buClr>
                <a:schemeClr val="dk1"/>
              </a:buClr>
              <a:buSzPts val="1200"/>
              <a:buChar char="○"/>
              <a:defRPr sz="1200">
                <a:solidFill>
                  <a:schemeClr val="dk1"/>
                </a:solidFill>
              </a:defRPr>
            </a:lvl2pPr>
            <a:lvl3pPr indent="-304800" lvl="2" marL="1371600" algn="l">
              <a:lnSpc>
                <a:spcPct val="115000"/>
              </a:lnSpc>
              <a:spcBef>
                <a:spcPts val="1600"/>
              </a:spcBef>
              <a:spcAft>
                <a:spcPts val="0"/>
              </a:spcAft>
              <a:buClr>
                <a:schemeClr val="dk1"/>
              </a:buClr>
              <a:buSzPts val="1200"/>
              <a:buChar char="■"/>
              <a:defRPr sz="1200">
                <a:solidFill>
                  <a:schemeClr val="dk1"/>
                </a:solidFill>
              </a:defRPr>
            </a:lvl3pPr>
            <a:lvl4pPr indent="-304800" lvl="3" marL="1828800" algn="l">
              <a:lnSpc>
                <a:spcPct val="115000"/>
              </a:lnSpc>
              <a:spcBef>
                <a:spcPts val="1600"/>
              </a:spcBef>
              <a:spcAft>
                <a:spcPts val="0"/>
              </a:spcAft>
              <a:buClr>
                <a:schemeClr val="dk1"/>
              </a:buClr>
              <a:buSzPts val="1200"/>
              <a:buChar char="●"/>
              <a:defRPr sz="1200">
                <a:solidFill>
                  <a:schemeClr val="dk1"/>
                </a:solidFill>
              </a:defRPr>
            </a:lvl4pPr>
            <a:lvl5pPr indent="-304800" lvl="4" marL="2286000" algn="l">
              <a:lnSpc>
                <a:spcPct val="115000"/>
              </a:lnSpc>
              <a:spcBef>
                <a:spcPts val="1600"/>
              </a:spcBef>
              <a:spcAft>
                <a:spcPts val="0"/>
              </a:spcAft>
              <a:buClr>
                <a:schemeClr val="dk1"/>
              </a:buClr>
              <a:buSzPts val="1200"/>
              <a:buChar char="○"/>
              <a:defRPr sz="1200">
                <a:solidFill>
                  <a:schemeClr val="dk1"/>
                </a:solidFill>
              </a:defRPr>
            </a:lvl5pPr>
            <a:lvl6pPr indent="-304800" lvl="5" marL="2743200" algn="l">
              <a:lnSpc>
                <a:spcPct val="115000"/>
              </a:lnSpc>
              <a:spcBef>
                <a:spcPts val="1600"/>
              </a:spcBef>
              <a:spcAft>
                <a:spcPts val="0"/>
              </a:spcAft>
              <a:buClr>
                <a:schemeClr val="dk1"/>
              </a:buClr>
              <a:buSzPts val="1200"/>
              <a:buChar char="■"/>
              <a:defRPr sz="1200">
                <a:solidFill>
                  <a:schemeClr val="dk1"/>
                </a:solidFill>
              </a:defRPr>
            </a:lvl6pPr>
            <a:lvl7pPr indent="-304800" lvl="6" marL="3200400" algn="l">
              <a:lnSpc>
                <a:spcPct val="115000"/>
              </a:lnSpc>
              <a:spcBef>
                <a:spcPts val="1600"/>
              </a:spcBef>
              <a:spcAft>
                <a:spcPts val="0"/>
              </a:spcAft>
              <a:buClr>
                <a:schemeClr val="dk1"/>
              </a:buClr>
              <a:buSzPts val="1200"/>
              <a:buChar char="●"/>
              <a:defRPr sz="1200">
                <a:solidFill>
                  <a:schemeClr val="dk1"/>
                </a:solidFill>
              </a:defRPr>
            </a:lvl7pPr>
            <a:lvl8pPr indent="-304800" lvl="7" marL="3657600" algn="l">
              <a:lnSpc>
                <a:spcPct val="115000"/>
              </a:lnSpc>
              <a:spcBef>
                <a:spcPts val="1600"/>
              </a:spcBef>
              <a:spcAft>
                <a:spcPts val="0"/>
              </a:spcAft>
              <a:buClr>
                <a:schemeClr val="dk1"/>
              </a:buClr>
              <a:buSzPts val="1200"/>
              <a:buChar char="○"/>
              <a:defRPr sz="1200">
                <a:solidFill>
                  <a:schemeClr val="dk1"/>
                </a:solidFill>
              </a:defRPr>
            </a:lvl8pPr>
            <a:lvl9pPr indent="-304800" lvl="8" marL="4114800" algn="l">
              <a:lnSpc>
                <a:spcPct val="115000"/>
              </a:lnSpc>
              <a:spcBef>
                <a:spcPts val="1600"/>
              </a:spcBef>
              <a:spcAft>
                <a:spcPts val="1600"/>
              </a:spcAft>
              <a:buClr>
                <a:schemeClr val="dk1"/>
              </a:buClr>
              <a:buSzPts val="1200"/>
              <a:buChar char="■"/>
              <a:defRPr sz="1200">
                <a:solidFill>
                  <a:schemeClr val="dk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90">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65" name="Google Shape;65;p15"/>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91">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b="1" sz="2800">
                <a:solidFill>
                  <a:schemeClr val="dk1"/>
                </a:solidFill>
              </a:defRPr>
            </a:lvl1pPr>
            <a:lvl2pPr lvl="1" algn="l">
              <a:lnSpc>
                <a:spcPct val="100000"/>
              </a:lnSpc>
              <a:spcBef>
                <a:spcPts val="0"/>
              </a:spcBef>
              <a:spcAft>
                <a:spcPts val="0"/>
              </a:spcAft>
              <a:buClr>
                <a:schemeClr val="dk1"/>
              </a:buClr>
              <a:buSzPts val="2800"/>
              <a:buNone/>
              <a:defRPr b="1" sz="2800">
                <a:solidFill>
                  <a:schemeClr val="dk1"/>
                </a:solidFill>
              </a:defRPr>
            </a:lvl2pPr>
            <a:lvl3pPr lvl="2" algn="l">
              <a:lnSpc>
                <a:spcPct val="100000"/>
              </a:lnSpc>
              <a:spcBef>
                <a:spcPts val="0"/>
              </a:spcBef>
              <a:spcAft>
                <a:spcPts val="0"/>
              </a:spcAft>
              <a:buClr>
                <a:schemeClr val="dk1"/>
              </a:buClr>
              <a:buSzPts val="2800"/>
              <a:buNone/>
              <a:defRPr b="1" sz="2800">
                <a:solidFill>
                  <a:schemeClr val="dk1"/>
                </a:solidFill>
              </a:defRPr>
            </a:lvl3pPr>
            <a:lvl4pPr lvl="3" algn="l">
              <a:lnSpc>
                <a:spcPct val="100000"/>
              </a:lnSpc>
              <a:spcBef>
                <a:spcPts val="0"/>
              </a:spcBef>
              <a:spcAft>
                <a:spcPts val="0"/>
              </a:spcAft>
              <a:buClr>
                <a:schemeClr val="dk1"/>
              </a:buClr>
              <a:buSzPts val="2800"/>
              <a:buNone/>
              <a:defRPr b="1" sz="2800">
                <a:solidFill>
                  <a:schemeClr val="dk1"/>
                </a:solidFill>
              </a:defRPr>
            </a:lvl4pPr>
            <a:lvl5pPr lvl="4" algn="l">
              <a:lnSpc>
                <a:spcPct val="100000"/>
              </a:lnSpc>
              <a:spcBef>
                <a:spcPts val="0"/>
              </a:spcBef>
              <a:spcAft>
                <a:spcPts val="0"/>
              </a:spcAft>
              <a:buClr>
                <a:schemeClr val="dk1"/>
              </a:buClr>
              <a:buSzPts val="2800"/>
              <a:buNone/>
              <a:defRPr b="1" sz="2800">
                <a:solidFill>
                  <a:schemeClr val="dk1"/>
                </a:solidFill>
              </a:defRPr>
            </a:lvl5pPr>
            <a:lvl6pPr lvl="5" algn="l">
              <a:lnSpc>
                <a:spcPct val="100000"/>
              </a:lnSpc>
              <a:spcBef>
                <a:spcPts val="0"/>
              </a:spcBef>
              <a:spcAft>
                <a:spcPts val="0"/>
              </a:spcAft>
              <a:buClr>
                <a:schemeClr val="dk1"/>
              </a:buClr>
              <a:buSzPts val="2800"/>
              <a:buNone/>
              <a:defRPr b="1" sz="2800">
                <a:solidFill>
                  <a:schemeClr val="dk1"/>
                </a:solidFill>
              </a:defRPr>
            </a:lvl6pPr>
            <a:lvl7pPr lvl="6" algn="l">
              <a:lnSpc>
                <a:spcPct val="100000"/>
              </a:lnSpc>
              <a:spcBef>
                <a:spcPts val="0"/>
              </a:spcBef>
              <a:spcAft>
                <a:spcPts val="0"/>
              </a:spcAft>
              <a:buClr>
                <a:schemeClr val="dk1"/>
              </a:buClr>
              <a:buSzPts val="2800"/>
              <a:buNone/>
              <a:defRPr b="1" sz="2800">
                <a:solidFill>
                  <a:schemeClr val="dk1"/>
                </a:solidFill>
              </a:defRPr>
            </a:lvl7pPr>
            <a:lvl8pPr lvl="7" algn="l">
              <a:lnSpc>
                <a:spcPct val="100000"/>
              </a:lnSpc>
              <a:spcBef>
                <a:spcPts val="0"/>
              </a:spcBef>
              <a:spcAft>
                <a:spcPts val="0"/>
              </a:spcAft>
              <a:buClr>
                <a:schemeClr val="dk1"/>
              </a:buClr>
              <a:buSzPts val="2800"/>
              <a:buNone/>
              <a:defRPr b="1" sz="2800">
                <a:solidFill>
                  <a:schemeClr val="dk1"/>
                </a:solidFill>
              </a:defRPr>
            </a:lvl8pPr>
            <a:lvl9pPr lvl="8" algn="l">
              <a:lnSpc>
                <a:spcPct val="100000"/>
              </a:lnSpc>
              <a:spcBef>
                <a:spcPts val="0"/>
              </a:spcBef>
              <a:spcAft>
                <a:spcPts val="0"/>
              </a:spcAft>
              <a:buClr>
                <a:schemeClr val="dk1"/>
              </a:buClr>
              <a:buSzPts val="2800"/>
              <a:buNone/>
              <a:defRPr b="1" sz="2800">
                <a:solidFill>
                  <a:schemeClr val="dk1"/>
                </a:solidFill>
              </a:defRPr>
            </a:lvl9pPr>
          </a:lstStyle>
          <a:p/>
        </p:txBody>
      </p:sp>
      <p:sp>
        <p:nvSpPr>
          <p:cNvPr id="70" name="Google Shape;70;p16"/>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96">
    <p:bg>
      <p:bgPr>
        <a:solidFill>
          <a:srgbClr val="EEEEEE"/>
        </a:solidFill>
      </p:bgPr>
    </p:bg>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ph type="title"/>
          </p:nvPr>
        </p:nvSpPr>
        <p:spPr>
          <a:xfrm>
            <a:off x="1866150" y="902775"/>
            <a:ext cx="6472200" cy="10062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2600">
                <a:solidFill>
                  <a:srgbClr val="424242"/>
                </a:solidFill>
              </a:defRPr>
            </a:lvl1pPr>
            <a:lvl2pPr lvl="1" algn="l">
              <a:lnSpc>
                <a:spcPct val="100000"/>
              </a:lnSpc>
              <a:spcBef>
                <a:spcPts val="0"/>
              </a:spcBef>
              <a:spcAft>
                <a:spcPts val="0"/>
              </a:spcAft>
              <a:buNone/>
              <a:defRPr b="1" sz="3600">
                <a:solidFill>
                  <a:srgbClr val="424242"/>
                </a:solidFill>
              </a:defRPr>
            </a:lvl2pPr>
            <a:lvl3pPr lvl="2" algn="l">
              <a:lnSpc>
                <a:spcPct val="100000"/>
              </a:lnSpc>
              <a:spcBef>
                <a:spcPts val="0"/>
              </a:spcBef>
              <a:spcAft>
                <a:spcPts val="0"/>
              </a:spcAft>
              <a:buNone/>
              <a:defRPr b="1" sz="3600">
                <a:solidFill>
                  <a:srgbClr val="424242"/>
                </a:solidFill>
              </a:defRPr>
            </a:lvl3pPr>
            <a:lvl4pPr lvl="3" algn="l">
              <a:lnSpc>
                <a:spcPct val="100000"/>
              </a:lnSpc>
              <a:spcBef>
                <a:spcPts val="0"/>
              </a:spcBef>
              <a:spcAft>
                <a:spcPts val="0"/>
              </a:spcAft>
              <a:buNone/>
              <a:defRPr b="1" sz="3600">
                <a:solidFill>
                  <a:srgbClr val="424242"/>
                </a:solidFill>
              </a:defRPr>
            </a:lvl4pPr>
            <a:lvl5pPr lvl="4" algn="l">
              <a:lnSpc>
                <a:spcPct val="100000"/>
              </a:lnSpc>
              <a:spcBef>
                <a:spcPts val="0"/>
              </a:spcBef>
              <a:spcAft>
                <a:spcPts val="0"/>
              </a:spcAft>
              <a:buNone/>
              <a:defRPr b="1" sz="3600">
                <a:solidFill>
                  <a:srgbClr val="424242"/>
                </a:solidFill>
              </a:defRPr>
            </a:lvl5pPr>
            <a:lvl6pPr lvl="5" algn="l">
              <a:lnSpc>
                <a:spcPct val="100000"/>
              </a:lnSpc>
              <a:spcBef>
                <a:spcPts val="0"/>
              </a:spcBef>
              <a:spcAft>
                <a:spcPts val="0"/>
              </a:spcAft>
              <a:buNone/>
              <a:defRPr b="1" sz="3600">
                <a:solidFill>
                  <a:srgbClr val="424242"/>
                </a:solidFill>
              </a:defRPr>
            </a:lvl6pPr>
            <a:lvl7pPr lvl="6" algn="l">
              <a:lnSpc>
                <a:spcPct val="100000"/>
              </a:lnSpc>
              <a:spcBef>
                <a:spcPts val="0"/>
              </a:spcBef>
              <a:spcAft>
                <a:spcPts val="0"/>
              </a:spcAft>
              <a:buNone/>
              <a:defRPr b="1" sz="3600">
                <a:solidFill>
                  <a:srgbClr val="424242"/>
                </a:solidFill>
              </a:defRPr>
            </a:lvl7pPr>
            <a:lvl8pPr lvl="7" algn="l">
              <a:lnSpc>
                <a:spcPct val="100000"/>
              </a:lnSpc>
              <a:spcBef>
                <a:spcPts val="0"/>
              </a:spcBef>
              <a:spcAft>
                <a:spcPts val="0"/>
              </a:spcAft>
              <a:buNone/>
              <a:defRPr b="1" sz="3600">
                <a:solidFill>
                  <a:srgbClr val="424242"/>
                </a:solidFill>
              </a:defRPr>
            </a:lvl8pPr>
            <a:lvl9pPr lvl="8" algn="l">
              <a:lnSpc>
                <a:spcPct val="100000"/>
              </a:lnSpc>
              <a:spcBef>
                <a:spcPts val="0"/>
              </a:spcBef>
              <a:spcAft>
                <a:spcPts val="0"/>
              </a:spcAft>
              <a:buNone/>
              <a:defRPr b="1" sz="3600">
                <a:solidFill>
                  <a:srgbClr val="424242"/>
                </a:solidFill>
              </a:defRPr>
            </a:lvl9pPr>
          </a:lstStyle>
          <a:p/>
        </p:txBody>
      </p:sp>
      <p:sp>
        <p:nvSpPr>
          <p:cNvPr id="75" name="Google Shape;75;p17"/>
          <p:cNvSpPr txBox="1"/>
          <p:nvPr>
            <p:ph idx="1" type="body"/>
          </p:nvPr>
        </p:nvSpPr>
        <p:spPr>
          <a:xfrm>
            <a:off x="1866150" y="2513325"/>
            <a:ext cx="6472200" cy="15390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6" name="Google Shape;7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757575"/>
                </a:solidFill>
              </a:defRPr>
            </a:lvl1pPr>
            <a:lvl2pPr lvl="1" algn="r">
              <a:lnSpc>
                <a:spcPct val="100000"/>
              </a:lnSpc>
              <a:spcAft>
                <a:spcPts val="0"/>
              </a:spcAft>
              <a:buNone/>
              <a:defRPr sz="1000">
                <a:solidFill>
                  <a:srgbClr val="757575"/>
                </a:solidFill>
              </a:defRPr>
            </a:lvl2pPr>
            <a:lvl3pPr lvl="2" algn="r">
              <a:lnSpc>
                <a:spcPct val="100000"/>
              </a:lnSpc>
              <a:spcAft>
                <a:spcPts val="0"/>
              </a:spcAft>
              <a:buNone/>
              <a:defRPr sz="1000">
                <a:solidFill>
                  <a:srgbClr val="757575"/>
                </a:solidFill>
              </a:defRPr>
            </a:lvl3pPr>
            <a:lvl4pPr lvl="3" algn="r">
              <a:lnSpc>
                <a:spcPct val="100000"/>
              </a:lnSpc>
              <a:spcAft>
                <a:spcPts val="0"/>
              </a:spcAft>
              <a:buNone/>
              <a:defRPr sz="1000">
                <a:solidFill>
                  <a:srgbClr val="757575"/>
                </a:solidFill>
              </a:defRPr>
            </a:lvl4pPr>
            <a:lvl5pPr lvl="4" algn="r">
              <a:lnSpc>
                <a:spcPct val="100000"/>
              </a:lnSpc>
              <a:spcAft>
                <a:spcPts val="0"/>
              </a:spcAft>
              <a:buNone/>
              <a:defRPr sz="1000">
                <a:solidFill>
                  <a:srgbClr val="757575"/>
                </a:solidFill>
              </a:defRPr>
            </a:lvl5pPr>
            <a:lvl6pPr lvl="5" algn="r">
              <a:lnSpc>
                <a:spcPct val="100000"/>
              </a:lnSpc>
              <a:spcAft>
                <a:spcPts val="0"/>
              </a:spcAft>
              <a:buNone/>
              <a:defRPr sz="1000">
                <a:solidFill>
                  <a:srgbClr val="757575"/>
                </a:solidFill>
              </a:defRPr>
            </a:lvl6pPr>
            <a:lvl7pPr lvl="6" algn="r">
              <a:lnSpc>
                <a:spcPct val="100000"/>
              </a:lnSpc>
              <a:spcAft>
                <a:spcPts val="0"/>
              </a:spcAft>
              <a:buNone/>
              <a:defRPr sz="1000">
                <a:solidFill>
                  <a:srgbClr val="757575"/>
                </a:solidFill>
              </a:defRPr>
            </a:lvl7pPr>
            <a:lvl8pPr lvl="7" algn="r">
              <a:lnSpc>
                <a:spcPct val="100000"/>
              </a:lnSpc>
              <a:spcAft>
                <a:spcPts val="0"/>
              </a:spcAft>
              <a:buNone/>
              <a:defRPr sz="1000">
                <a:solidFill>
                  <a:srgbClr val="757575"/>
                </a:solidFill>
              </a:defRPr>
            </a:lvl8pPr>
            <a:lvl9pPr lvl="8" algn="r">
              <a:lnSpc>
                <a:spcPct val="100000"/>
              </a:lnSpc>
              <a:spcAft>
                <a:spcPts val="0"/>
              </a:spcAft>
              <a:buNone/>
              <a:defRPr sz="1000">
                <a:solidFill>
                  <a:srgbClr val="757575"/>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97">
    <p:bg>
      <p:bgPr>
        <a:solidFill>
          <a:srgbClr val="FFFFFF"/>
        </a:solidFill>
      </p:bgPr>
    </p:bg>
    <p:spTree>
      <p:nvGrpSpPr>
        <p:cNvPr id="77" name="Shape 77"/>
        <p:cNvGrpSpPr/>
        <p:nvPr/>
      </p:nvGrpSpPr>
      <p:grpSpPr>
        <a:xfrm>
          <a:off x="0" y="0"/>
          <a:ext cx="0" cy="0"/>
          <a:chOff x="0" y="0"/>
          <a:chExt cx="0" cy="0"/>
        </a:xfrm>
      </p:grpSpPr>
      <p:sp>
        <p:nvSpPr>
          <p:cNvPr id="78" name="Google Shape;78;p18"/>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80" name="Google Shape;80;p18"/>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81" name="Google Shape;81;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01">
    <p:bg>
      <p:bgPr>
        <a:solidFill>
          <a:srgbClr val="FFFFFF"/>
        </a:solidFill>
      </p:bgPr>
    </p:bg>
    <p:spTree>
      <p:nvGrpSpPr>
        <p:cNvPr id="82" name="Shape 82"/>
        <p:cNvGrpSpPr/>
        <p:nvPr/>
      </p:nvGrpSpPr>
      <p:grpSpPr>
        <a:xfrm>
          <a:off x="0" y="0"/>
          <a:ext cx="0" cy="0"/>
          <a:chOff x="0" y="0"/>
          <a:chExt cx="0" cy="0"/>
        </a:xfrm>
      </p:grpSpPr>
      <p:sp>
        <p:nvSpPr>
          <p:cNvPr id="83" name="Google Shape;83;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9"/>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chemeClr val="dk2"/>
                </a:solidFill>
              </a:defRPr>
            </a:lvl1pPr>
            <a:lvl2pPr lvl="1" algn="l">
              <a:lnSpc>
                <a:spcPct val="100000"/>
              </a:lnSpc>
              <a:spcBef>
                <a:spcPts val="0"/>
              </a:spcBef>
              <a:spcAft>
                <a:spcPts val="0"/>
              </a:spcAft>
              <a:buClr>
                <a:schemeClr val="dk1"/>
              </a:buClr>
              <a:buSzPts val="1800"/>
              <a:buNone/>
              <a:defRPr b="1" sz="1800">
                <a:solidFill>
                  <a:schemeClr val="dk2"/>
                </a:solidFill>
              </a:defRPr>
            </a:lvl2pPr>
            <a:lvl3pPr lvl="2" algn="l">
              <a:lnSpc>
                <a:spcPct val="100000"/>
              </a:lnSpc>
              <a:spcBef>
                <a:spcPts val="0"/>
              </a:spcBef>
              <a:spcAft>
                <a:spcPts val="0"/>
              </a:spcAft>
              <a:buClr>
                <a:schemeClr val="dk1"/>
              </a:buClr>
              <a:buSzPts val="1800"/>
              <a:buNone/>
              <a:defRPr b="1" sz="1800">
                <a:solidFill>
                  <a:schemeClr val="dk2"/>
                </a:solidFill>
              </a:defRPr>
            </a:lvl3pPr>
            <a:lvl4pPr lvl="3" algn="l">
              <a:lnSpc>
                <a:spcPct val="100000"/>
              </a:lnSpc>
              <a:spcBef>
                <a:spcPts val="0"/>
              </a:spcBef>
              <a:spcAft>
                <a:spcPts val="0"/>
              </a:spcAft>
              <a:buClr>
                <a:schemeClr val="dk1"/>
              </a:buClr>
              <a:buSzPts val="1800"/>
              <a:buNone/>
              <a:defRPr b="1" sz="1800">
                <a:solidFill>
                  <a:schemeClr val="dk2"/>
                </a:solidFill>
              </a:defRPr>
            </a:lvl4pPr>
            <a:lvl5pPr lvl="4" algn="l">
              <a:lnSpc>
                <a:spcPct val="100000"/>
              </a:lnSpc>
              <a:spcBef>
                <a:spcPts val="0"/>
              </a:spcBef>
              <a:spcAft>
                <a:spcPts val="0"/>
              </a:spcAft>
              <a:buClr>
                <a:schemeClr val="dk1"/>
              </a:buClr>
              <a:buSzPts val="1800"/>
              <a:buNone/>
              <a:defRPr b="1" sz="1800">
                <a:solidFill>
                  <a:schemeClr val="dk2"/>
                </a:solidFill>
              </a:defRPr>
            </a:lvl5pPr>
            <a:lvl6pPr lvl="5" algn="l">
              <a:lnSpc>
                <a:spcPct val="100000"/>
              </a:lnSpc>
              <a:spcBef>
                <a:spcPts val="0"/>
              </a:spcBef>
              <a:spcAft>
                <a:spcPts val="0"/>
              </a:spcAft>
              <a:buClr>
                <a:schemeClr val="dk1"/>
              </a:buClr>
              <a:buSzPts val="1800"/>
              <a:buNone/>
              <a:defRPr b="1" sz="1800">
                <a:solidFill>
                  <a:schemeClr val="dk2"/>
                </a:solidFill>
              </a:defRPr>
            </a:lvl6pPr>
            <a:lvl7pPr lvl="6" algn="l">
              <a:lnSpc>
                <a:spcPct val="100000"/>
              </a:lnSpc>
              <a:spcBef>
                <a:spcPts val="0"/>
              </a:spcBef>
              <a:spcAft>
                <a:spcPts val="0"/>
              </a:spcAft>
              <a:buClr>
                <a:schemeClr val="dk1"/>
              </a:buClr>
              <a:buSzPts val="1800"/>
              <a:buNone/>
              <a:defRPr b="1" sz="1800">
                <a:solidFill>
                  <a:schemeClr val="dk2"/>
                </a:solidFill>
              </a:defRPr>
            </a:lvl7pPr>
            <a:lvl8pPr lvl="7" algn="l">
              <a:lnSpc>
                <a:spcPct val="100000"/>
              </a:lnSpc>
              <a:spcBef>
                <a:spcPts val="0"/>
              </a:spcBef>
              <a:spcAft>
                <a:spcPts val="0"/>
              </a:spcAft>
              <a:buClr>
                <a:schemeClr val="dk1"/>
              </a:buClr>
              <a:buSzPts val="1800"/>
              <a:buNone/>
              <a:defRPr b="1" sz="1800">
                <a:solidFill>
                  <a:schemeClr val="dk2"/>
                </a:solidFill>
              </a:defRPr>
            </a:lvl8pPr>
            <a:lvl9pPr lvl="8" algn="l">
              <a:lnSpc>
                <a:spcPct val="100000"/>
              </a:lnSpc>
              <a:spcBef>
                <a:spcPts val="0"/>
              </a:spcBef>
              <a:spcAft>
                <a:spcPts val="0"/>
              </a:spcAft>
              <a:buClr>
                <a:schemeClr val="dk1"/>
              </a:buClr>
              <a:buSzPts val="1800"/>
              <a:buNone/>
              <a:defRPr b="1" sz="1800">
                <a:solidFill>
                  <a:schemeClr val="dk2"/>
                </a:solidFill>
              </a:defRPr>
            </a:lvl9pPr>
          </a:lstStyle>
          <a:p/>
        </p:txBody>
      </p:sp>
      <p:sp>
        <p:nvSpPr>
          <p:cNvPr id="86" name="Google Shape;86;p19"/>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7" name="Google Shape;87;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102">
    <p:bg>
      <p:bgPr>
        <a:solidFill>
          <a:srgbClr val="FFFFFF"/>
        </a:solidFill>
      </p:bgPr>
    </p:bg>
    <p:spTree>
      <p:nvGrpSpPr>
        <p:cNvPr id="88" name="Shape 88"/>
        <p:cNvGrpSpPr/>
        <p:nvPr/>
      </p:nvGrpSpPr>
      <p:grpSpPr>
        <a:xfrm>
          <a:off x="0" y="0"/>
          <a:ext cx="0" cy="0"/>
          <a:chOff x="0" y="0"/>
          <a:chExt cx="0" cy="0"/>
        </a:xfrm>
      </p:grpSpPr>
      <p:sp>
        <p:nvSpPr>
          <p:cNvPr id="89" name="Google Shape;89;p20"/>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0"/>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91" name="Google Shape;91;p20"/>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92" name="Google Shape;9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04">
    <p:bg>
      <p:bgPr>
        <a:solidFill>
          <a:srgbClr val="FFFFFF"/>
        </a:solidFill>
      </p:bgPr>
    </p:bg>
    <p:spTree>
      <p:nvGrpSpPr>
        <p:cNvPr id="93" name="Shape 93"/>
        <p:cNvGrpSpPr/>
        <p:nvPr/>
      </p:nvGrpSpPr>
      <p:grpSpPr>
        <a:xfrm>
          <a:off x="0" y="0"/>
          <a:ext cx="0" cy="0"/>
          <a:chOff x="0" y="0"/>
          <a:chExt cx="0" cy="0"/>
        </a:xfrm>
      </p:grpSpPr>
      <p:sp>
        <p:nvSpPr>
          <p:cNvPr id="94" name="Google Shape;94;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1"/>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1"/>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800"/>
              <a:buNone/>
              <a:defRPr b="1" sz="1800">
                <a:solidFill>
                  <a:schemeClr val="dk1"/>
                </a:solidFill>
              </a:defRPr>
            </a:lvl2pPr>
            <a:lvl3pPr lvl="2" algn="l">
              <a:lnSpc>
                <a:spcPct val="100000"/>
              </a:lnSpc>
              <a:spcBef>
                <a:spcPts val="0"/>
              </a:spcBef>
              <a:spcAft>
                <a:spcPts val="0"/>
              </a:spcAft>
              <a:buClr>
                <a:schemeClr val="dk1"/>
              </a:buClr>
              <a:buSzPts val="1800"/>
              <a:buNone/>
              <a:defRPr b="1" sz="1800">
                <a:solidFill>
                  <a:schemeClr val="dk1"/>
                </a:solidFill>
              </a:defRPr>
            </a:lvl3pPr>
            <a:lvl4pPr lvl="3" algn="l">
              <a:lnSpc>
                <a:spcPct val="100000"/>
              </a:lnSpc>
              <a:spcBef>
                <a:spcPts val="0"/>
              </a:spcBef>
              <a:spcAft>
                <a:spcPts val="0"/>
              </a:spcAft>
              <a:buClr>
                <a:schemeClr val="dk1"/>
              </a:buClr>
              <a:buSzPts val="1800"/>
              <a:buNone/>
              <a:defRPr b="1" sz="1800">
                <a:solidFill>
                  <a:schemeClr val="dk1"/>
                </a:solidFill>
              </a:defRPr>
            </a:lvl4pPr>
            <a:lvl5pPr lvl="4" algn="l">
              <a:lnSpc>
                <a:spcPct val="100000"/>
              </a:lnSpc>
              <a:spcBef>
                <a:spcPts val="0"/>
              </a:spcBef>
              <a:spcAft>
                <a:spcPts val="0"/>
              </a:spcAft>
              <a:buClr>
                <a:schemeClr val="dk1"/>
              </a:buClr>
              <a:buSzPts val="1800"/>
              <a:buNone/>
              <a:defRPr b="1" sz="1800">
                <a:solidFill>
                  <a:schemeClr val="dk1"/>
                </a:solidFill>
              </a:defRPr>
            </a:lvl5pPr>
            <a:lvl6pPr lvl="5" algn="l">
              <a:lnSpc>
                <a:spcPct val="100000"/>
              </a:lnSpc>
              <a:spcBef>
                <a:spcPts val="0"/>
              </a:spcBef>
              <a:spcAft>
                <a:spcPts val="0"/>
              </a:spcAft>
              <a:buClr>
                <a:schemeClr val="dk1"/>
              </a:buClr>
              <a:buSzPts val="1800"/>
              <a:buNone/>
              <a:defRPr b="1" sz="1800">
                <a:solidFill>
                  <a:schemeClr val="dk1"/>
                </a:solidFill>
              </a:defRPr>
            </a:lvl6pPr>
            <a:lvl7pPr lvl="6" algn="l">
              <a:lnSpc>
                <a:spcPct val="100000"/>
              </a:lnSpc>
              <a:spcBef>
                <a:spcPts val="0"/>
              </a:spcBef>
              <a:spcAft>
                <a:spcPts val="0"/>
              </a:spcAft>
              <a:buClr>
                <a:schemeClr val="dk1"/>
              </a:buClr>
              <a:buSzPts val="1800"/>
              <a:buNone/>
              <a:defRPr b="1" sz="1800">
                <a:solidFill>
                  <a:schemeClr val="dk1"/>
                </a:solidFill>
              </a:defRPr>
            </a:lvl7pPr>
            <a:lvl8pPr lvl="7" algn="l">
              <a:lnSpc>
                <a:spcPct val="100000"/>
              </a:lnSpc>
              <a:spcBef>
                <a:spcPts val="0"/>
              </a:spcBef>
              <a:spcAft>
                <a:spcPts val="0"/>
              </a:spcAft>
              <a:buClr>
                <a:schemeClr val="dk1"/>
              </a:buClr>
              <a:buSzPts val="1800"/>
              <a:buNone/>
              <a:defRPr b="1" sz="1800">
                <a:solidFill>
                  <a:schemeClr val="dk1"/>
                </a:solidFill>
              </a:defRPr>
            </a:lvl8pPr>
            <a:lvl9pPr lvl="8" algn="l">
              <a:lnSpc>
                <a:spcPct val="100000"/>
              </a:lnSpc>
              <a:spcBef>
                <a:spcPts val="0"/>
              </a:spcBef>
              <a:spcAft>
                <a:spcPts val="0"/>
              </a:spcAft>
              <a:buClr>
                <a:schemeClr val="dk1"/>
              </a:buClr>
              <a:buSzPts val="1800"/>
              <a:buNone/>
              <a:defRPr b="1" sz="1800">
                <a:solidFill>
                  <a:schemeClr val="dk1"/>
                </a:solidFill>
              </a:defRPr>
            </a:lvl9pPr>
          </a:lstStyle>
          <a:p/>
        </p:txBody>
      </p:sp>
      <p:sp>
        <p:nvSpPr>
          <p:cNvPr id="97" name="Google Shape;97;p21"/>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98" name="Google Shape;98;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9" name="Shape 99"/>
        <p:cNvGrpSpPr/>
        <p:nvPr/>
      </p:nvGrpSpPr>
      <p:grpSpPr>
        <a:xfrm>
          <a:off x="0" y="0"/>
          <a:ext cx="0" cy="0"/>
          <a:chOff x="0" y="0"/>
          <a:chExt cx="0" cy="0"/>
        </a:xfrm>
      </p:grpSpPr>
      <p:sp>
        <p:nvSpPr>
          <p:cNvPr id="100" name="Google Shape;100;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2"/>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102" name="Google Shape;102;p22"/>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3" name="Google Shape;103;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104" name="Shape 104"/>
        <p:cNvGrpSpPr/>
        <p:nvPr/>
      </p:nvGrpSpPr>
      <p:grpSpPr>
        <a:xfrm>
          <a:off x="0" y="0"/>
          <a:ext cx="0" cy="0"/>
          <a:chOff x="0" y="0"/>
          <a:chExt cx="0" cy="0"/>
        </a:xfrm>
      </p:grpSpPr>
      <p:sp>
        <p:nvSpPr>
          <p:cNvPr id="105" name="Google Shape;105;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3"/>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3"/>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108" name="Google Shape;108;p23"/>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9" name="Google Shape;109;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3.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hyperlink" Target="https://www.youtube.com/watch?v=5lB-XJjmvoE&amp;index=5&amp;list=PLtKNX4SfKpzUxuye9OdaRfL5fbpGa3bH5" TargetMode="External"/><Relationship Id="rId4" Type="http://schemas.openxmlformats.org/officeDocument/2006/relationships/hyperlink" Target="http://www.youtube.com/watch?v=5wCVhhzmSlU" TargetMode="External"/><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hyperlink" Target="https://docs.google.com/document/d/1hcdxvfVvgfqaWRVvBqGNbWQBihVXWVDz69Q2oeyO4wI/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4"/>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15" name="Google Shape;115;p24"/>
          <p:cNvSpPr txBox="1"/>
          <p:nvPr>
            <p:ph type="ctrTitle"/>
          </p:nvPr>
        </p:nvSpPr>
        <p:spPr>
          <a:xfrm>
            <a:off x="952075" y="1306188"/>
            <a:ext cx="7268100" cy="217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8000">
                <a:latin typeface="Fugaz One"/>
                <a:ea typeface="Fugaz One"/>
                <a:cs typeface="Fugaz One"/>
                <a:sym typeface="Fugaz One"/>
              </a:rPr>
              <a:t>JUSTIFIED TRUE BELIEF?</a:t>
            </a:r>
            <a:endParaRPr sz="8000">
              <a:latin typeface="Fugaz One"/>
              <a:ea typeface="Fugaz One"/>
              <a:cs typeface="Fugaz One"/>
              <a:sym typeface="Fugaz One"/>
            </a:endParaRPr>
          </a:p>
        </p:txBody>
      </p:sp>
      <p:sp>
        <p:nvSpPr>
          <p:cNvPr id="116" name="Google Shape;116;p24"/>
          <p:cNvSpPr txBox="1"/>
          <p:nvPr>
            <p:ph idx="1" type="subTitle"/>
          </p:nvPr>
        </p:nvSpPr>
        <p:spPr>
          <a:xfrm>
            <a:off x="952075" y="3762025"/>
            <a:ext cx="7268100" cy="91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critically analyse the ‘JTB’ definition of knowledge</a:t>
            </a:r>
            <a:endParaRPr i="1" sz="2400">
              <a:solidFill>
                <a:srgbClr val="D0E0E3"/>
              </a:solidFill>
            </a:endParaRPr>
          </a:p>
        </p:txBody>
      </p:sp>
      <p:sp>
        <p:nvSpPr>
          <p:cNvPr id="117" name="Google Shape;117;p24"/>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BQ1</a:t>
            </a:r>
            <a:r>
              <a:rPr lang="en-GB" sz="3000">
                <a:solidFill>
                  <a:srgbClr val="D0E0E3"/>
                </a:solidFill>
                <a:latin typeface="Proxima Nova"/>
                <a:ea typeface="Proxima Nova"/>
                <a:cs typeface="Proxima Nova"/>
                <a:sym typeface="Proxima Nova"/>
              </a:rPr>
              <a:t> Foundations </a:t>
            </a:r>
            <a:r>
              <a:rPr b="1" i="1" lang="en-GB" sz="3000">
                <a:solidFill>
                  <a:srgbClr val="D0E0E3"/>
                </a:solidFill>
                <a:latin typeface="Proxima Nova"/>
                <a:ea typeface="Proxima Nova"/>
                <a:cs typeface="Proxima Nova"/>
                <a:sym typeface="Proxima Nova"/>
              </a:rPr>
              <a:t>Lesson 7</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18" name="Google Shape;118;p24"/>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3"/>
          <p:cNvSpPr txBox="1"/>
          <p:nvPr>
            <p:ph idx="1" type="body"/>
          </p:nvPr>
        </p:nvSpPr>
        <p:spPr>
          <a:xfrm>
            <a:off x="630075" y="1486275"/>
            <a:ext cx="3777600" cy="2678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3000"/>
              <a:t>Do you think having a definition for knowledge helps us to be more aware about what we really know?</a:t>
            </a:r>
            <a:endParaRPr sz="3000"/>
          </a:p>
          <a:p>
            <a:pPr indent="0" lvl="0" marL="0" rtl="0" algn="l">
              <a:spcBef>
                <a:spcPts val="1600"/>
              </a:spcBef>
              <a:spcAft>
                <a:spcPts val="1600"/>
              </a:spcAft>
              <a:buNone/>
            </a:pPr>
            <a:r>
              <a:t/>
            </a:r>
            <a:endParaRPr sz="3000"/>
          </a:p>
        </p:txBody>
      </p:sp>
      <p:pic>
        <p:nvPicPr>
          <p:cNvPr id="180" name="Google Shape;180;p33"/>
          <p:cNvPicPr preferRelativeResize="0"/>
          <p:nvPr/>
        </p:nvPicPr>
        <p:blipFill rotWithShape="1">
          <a:blip r:embed="rId3">
            <a:alphaModFix/>
          </a:blip>
          <a:srcRect b="3203" l="0" r="0" t="18482"/>
          <a:stretch/>
        </p:blipFill>
        <p:spPr>
          <a:xfrm>
            <a:off x="4766625" y="0"/>
            <a:ext cx="4377371"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86" name="Google Shape;186;p34"/>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87" name="Google Shape;187;p34"/>
          <p:cNvGraphicFramePr/>
          <p:nvPr/>
        </p:nvGraphicFramePr>
        <p:xfrm>
          <a:off x="2002350" y="1768900"/>
          <a:ext cx="3000000" cy="3000000"/>
        </p:xfrm>
        <a:graphic>
          <a:graphicData uri="http://schemas.openxmlformats.org/drawingml/2006/table">
            <a:tbl>
              <a:tblPr>
                <a:noFill/>
                <a:tableStyleId>{C14E8D57-4960-4407-9456-111AC9BEA37B}</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100">
                          <a:solidFill>
                            <a:schemeClr val="dk2"/>
                          </a:solidFill>
                          <a:latin typeface="Proxima Nova"/>
                          <a:ea typeface="Proxima Nova"/>
                          <a:cs typeface="Proxima Nova"/>
                          <a:sym typeface="Proxima Nova"/>
                        </a:rPr>
                        <a:t>Could be linked to IAP-1 (knowledge), and IAP-19 (justification)</a:t>
                      </a:r>
                      <a:endParaRPr sz="1200">
                        <a:solidFill>
                          <a:schemeClr val="dk2"/>
                        </a:solidFill>
                        <a:latin typeface="Proxima Nova"/>
                        <a:ea typeface="Proxima Nova"/>
                        <a:cs typeface="Proxima Nova"/>
                        <a:sym typeface="Proxima Nova"/>
                      </a:endParaRPr>
                    </a:p>
                  </a:txBody>
                  <a:tcPr marT="91425" marB="91425" marR="91425" marL="91425">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tc>
                <a:tc v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93" name="Google Shape;193;p35"/>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94" name="Google Shape;194;p35"/>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95" name="Google Shape;195;p35"/>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96" name="Google Shape;196;p35"/>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5"/>
          <p:cNvPicPr preferRelativeResize="0"/>
          <p:nvPr/>
        </p:nvPicPr>
        <p:blipFill rotWithShape="1">
          <a:blip r:embed="rId3">
            <a:alphaModFix/>
          </a:blip>
          <a:srcRect b="0" l="16362" r="16356" t="0"/>
          <a:stretch/>
        </p:blipFill>
        <p:spPr>
          <a:xfrm>
            <a:off x="2705775" y="-9"/>
            <a:ext cx="6438226" cy="5143501"/>
          </a:xfrm>
          <a:prstGeom prst="rect">
            <a:avLst/>
          </a:prstGeom>
          <a:noFill/>
          <a:ln>
            <a:noFill/>
          </a:ln>
        </p:spPr>
      </p:pic>
      <p:sp>
        <p:nvSpPr>
          <p:cNvPr id="124" name="Google Shape;124;p25"/>
          <p:cNvSpPr txBox="1"/>
          <p:nvPr>
            <p:ph type="title"/>
          </p:nvPr>
        </p:nvSpPr>
        <p:spPr>
          <a:xfrm>
            <a:off x="304800" y="710000"/>
            <a:ext cx="2089800" cy="58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3300">
                <a:solidFill>
                  <a:srgbClr val="45818E"/>
                </a:solidFill>
                <a:latin typeface="Ultra"/>
                <a:ea typeface="Ultra"/>
                <a:cs typeface="Ultra"/>
                <a:sym typeface="Ultra"/>
              </a:rPr>
              <a:t>Starter</a:t>
            </a:r>
            <a:endParaRPr b="0" sz="3300">
              <a:solidFill>
                <a:srgbClr val="45818E"/>
              </a:solidFill>
              <a:latin typeface="Ultra"/>
              <a:ea typeface="Ultra"/>
              <a:cs typeface="Ultra"/>
              <a:sym typeface="Ultra"/>
            </a:endParaRPr>
          </a:p>
        </p:txBody>
      </p:sp>
      <p:sp>
        <p:nvSpPr>
          <p:cNvPr id="125" name="Google Shape;125;p25"/>
          <p:cNvSpPr txBox="1"/>
          <p:nvPr>
            <p:ph idx="1" type="body"/>
          </p:nvPr>
        </p:nvSpPr>
        <p:spPr>
          <a:xfrm>
            <a:off x="304800" y="1433125"/>
            <a:ext cx="2089800" cy="34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t>Write down three things you know with </a:t>
            </a:r>
            <a:r>
              <a:rPr b="1" lang="en-GB" sz="2000">
                <a:solidFill>
                  <a:srgbClr val="CC4125"/>
                </a:solidFill>
              </a:rPr>
              <a:t>CERTAINTY</a:t>
            </a:r>
            <a:r>
              <a:rPr lang="en-GB" sz="2000"/>
              <a:t>.</a:t>
            </a:r>
            <a:endParaRPr sz="2000"/>
          </a:p>
          <a:p>
            <a:pPr indent="0" lvl="0" marL="0" rtl="0" algn="l">
              <a:spcBef>
                <a:spcPts val="1600"/>
              </a:spcBef>
              <a:spcAft>
                <a:spcPts val="0"/>
              </a:spcAft>
              <a:buNone/>
            </a:pPr>
            <a:r>
              <a:rPr lang="en-GB" sz="2000"/>
              <a:t>Is it possible that you’ve got any (or all) of these things wrong?</a:t>
            </a:r>
            <a:endParaRPr sz="2000"/>
          </a:p>
          <a:p>
            <a:pPr indent="0" lvl="0" marL="0" rtl="0" algn="l">
              <a:spcBef>
                <a:spcPts val="1600"/>
              </a:spcBef>
              <a:spcAft>
                <a:spcPts val="160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0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0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000"/>
                                        <p:tgtEl>
                                          <p:spTgt spid="12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PairAces725.jpeg" id="130" name="Google Shape;130;p26"/>
          <p:cNvPicPr preferRelativeResize="0"/>
          <p:nvPr/>
        </p:nvPicPr>
        <p:blipFill rotWithShape="1">
          <a:blip r:embed="rId3">
            <a:alphaModFix/>
          </a:blip>
          <a:srcRect b="0" l="29244" r="29244" t="0"/>
          <a:stretch/>
        </p:blipFill>
        <p:spPr>
          <a:xfrm>
            <a:off x="5442850" y="308100"/>
            <a:ext cx="3402001" cy="4521700"/>
          </a:xfrm>
          <a:prstGeom prst="rect">
            <a:avLst/>
          </a:prstGeom>
          <a:noFill/>
          <a:ln>
            <a:noFill/>
          </a:ln>
        </p:spPr>
      </p:pic>
      <p:sp>
        <p:nvSpPr>
          <p:cNvPr id="131" name="Google Shape;131;p26"/>
          <p:cNvSpPr txBox="1"/>
          <p:nvPr>
            <p:ph type="title"/>
          </p:nvPr>
        </p:nvSpPr>
        <p:spPr>
          <a:xfrm>
            <a:off x="291875" y="406900"/>
            <a:ext cx="4813500" cy="60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3200">
                <a:solidFill>
                  <a:srgbClr val="45818E"/>
                </a:solidFill>
                <a:latin typeface="Ultra"/>
                <a:ea typeface="Ultra"/>
                <a:cs typeface="Ultra"/>
                <a:sym typeface="Ultra"/>
              </a:rPr>
              <a:t>Pair, write, share</a:t>
            </a:r>
            <a:endParaRPr b="0" sz="3200">
              <a:solidFill>
                <a:srgbClr val="45818E"/>
              </a:solidFill>
              <a:latin typeface="Ultra"/>
              <a:ea typeface="Ultra"/>
              <a:cs typeface="Ultra"/>
              <a:sym typeface="Ultra"/>
            </a:endParaRPr>
          </a:p>
        </p:txBody>
      </p:sp>
      <p:sp>
        <p:nvSpPr>
          <p:cNvPr id="132" name="Google Shape;132;p26"/>
          <p:cNvSpPr txBox="1"/>
          <p:nvPr>
            <p:ph idx="1" type="body"/>
          </p:nvPr>
        </p:nvSpPr>
        <p:spPr>
          <a:xfrm>
            <a:off x="291975" y="1089550"/>
            <a:ext cx="4813500" cy="334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t>In pairs:</a:t>
            </a:r>
            <a:endParaRPr sz="2000"/>
          </a:p>
          <a:p>
            <a:pPr indent="-342900" lvl="0" marL="457200" rtl="0" algn="l">
              <a:spcBef>
                <a:spcPts val="1600"/>
              </a:spcBef>
              <a:spcAft>
                <a:spcPts val="0"/>
              </a:spcAft>
              <a:buSzPts val="1800"/>
              <a:buAutoNum type="arabicPeriod"/>
            </a:pPr>
            <a:r>
              <a:rPr lang="en-GB" sz="1800"/>
              <a:t>Write a definition of what it means to ‘know’ something</a:t>
            </a:r>
            <a:endParaRPr sz="1800"/>
          </a:p>
          <a:p>
            <a:pPr indent="-342900" lvl="0" marL="457200" rtl="0" algn="l">
              <a:spcBef>
                <a:spcPts val="1000"/>
              </a:spcBef>
              <a:spcAft>
                <a:spcPts val="0"/>
              </a:spcAft>
              <a:buClr>
                <a:srgbClr val="616161"/>
              </a:buClr>
              <a:buSzPts val="1800"/>
              <a:buAutoNum type="arabicPeriod"/>
            </a:pPr>
            <a:r>
              <a:rPr lang="en-GB" sz="1800">
                <a:solidFill>
                  <a:srgbClr val="616161"/>
                </a:solidFill>
              </a:rPr>
              <a:t>How does ‘knowing’ differ from ‘believing’, or ‘having an opinion’ about something?</a:t>
            </a:r>
            <a:endParaRPr sz="1800">
              <a:solidFill>
                <a:srgbClr val="616161"/>
              </a:solidFill>
            </a:endParaRPr>
          </a:p>
          <a:p>
            <a:pPr indent="-342900" lvl="0" marL="457200" rtl="0" algn="l">
              <a:spcBef>
                <a:spcPts val="1000"/>
              </a:spcBef>
              <a:spcAft>
                <a:spcPts val="1000"/>
              </a:spcAft>
              <a:buClr>
                <a:srgbClr val="616161"/>
              </a:buClr>
              <a:buSzPts val="1800"/>
              <a:buAutoNum type="arabicPeriod"/>
            </a:pPr>
            <a:r>
              <a:rPr lang="en-GB" sz="1800">
                <a:solidFill>
                  <a:srgbClr val="616161"/>
                </a:solidFill>
              </a:rPr>
              <a:t>You may find it useful to draw some of the 12 key TOK terms (see lesson 1.2)</a:t>
            </a:r>
            <a:endParaRPr sz="1800">
              <a:solidFill>
                <a:srgbClr val="61616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7"/>
          <p:cNvSpPr txBox="1"/>
          <p:nvPr>
            <p:ph type="title"/>
          </p:nvPr>
        </p:nvSpPr>
        <p:spPr>
          <a:xfrm>
            <a:off x="985275" y="902775"/>
            <a:ext cx="7353000" cy="10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600">
                <a:solidFill>
                  <a:srgbClr val="45818E"/>
                </a:solidFill>
                <a:latin typeface="Ultra"/>
                <a:ea typeface="Ultra"/>
                <a:cs typeface="Ultra"/>
                <a:sym typeface="Ultra"/>
              </a:rPr>
              <a:t>The JTB definition of knowledge (after Plato) -</a:t>
            </a:r>
            <a:endParaRPr b="0" sz="3600">
              <a:solidFill>
                <a:srgbClr val="45818E"/>
              </a:solidFill>
              <a:latin typeface="Ultra"/>
              <a:ea typeface="Ultra"/>
              <a:cs typeface="Ultra"/>
              <a:sym typeface="Ultra"/>
            </a:endParaRPr>
          </a:p>
          <a:p>
            <a:pPr indent="0" lvl="0" marL="0" rtl="0" algn="l">
              <a:spcBef>
                <a:spcPts val="0"/>
              </a:spcBef>
              <a:spcAft>
                <a:spcPts val="0"/>
              </a:spcAft>
              <a:buNone/>
            </a:pPr>
            <a:r>
              <a:t/>
            </a:r>
            <a:endParaRPr b="0"/>
          </a:p>
        </p:txBody>
      </p:sp>
      <p:sp>
        <p:nvSpPr>
          <p:cNvPr id="138" name="Google Shape;138;p27"/>
          <p:cNvSpPr txBox="1"/>
          <p:nvPr>
            <p:ph idx="1" type="body"/>
          </p:nvPr>
        </p:nvSpPr>
        <p:spPr>
          <a:xfrm>
            <a:off x="985350" y="2204350"/>
            <a:ext cx="7353000" cy="18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Knowledge is </a:t>
            </a:r>
            <a:r>
              <a:rPr b="1" lang="en-GB" sz="2400">
                <a:solidFill>
                  <a:srgbClr val="CC4125"/>
                </a:solidFill>
              </a:rPr>
              <a:t>J</a:t>
            </a:r>
            <a:r>
              <a:rPr b="1" lang="en-GB" sz="2400">
                <a:solidFill>
                  <a:srgbClr val="CC4125"/>
                </a:solidFill>
              </a:rPr>
              <a:t>ustified true</a:t>
            </a:r>
            <a:r>
              <a:rPr b="1" lang="en-GB" sz="2400"/>
              <a:t> belief</a:t>
            </a:r>
            <a:endParaRPr sz="2400"/>
          </a:p>
          <a:p>
            <a:pPr indent="0" lvl="0" marL="0" rtl="0" algn="l">
              <a:spcBef>
                <a:spcPts val="1600"/>
              </a:spcBef>
              <a:spcAft>
                <a:spcPts val="1600"/>
              </a:spcAft>
              <a:buNone/>
            </a:pPr>
            <a:r>
              <a:rPr lang="en-GB" sz="2400"/>
              <a:t>In pairs - </a:t>
            </a:r>
            <a:r>
              <a:rPr lang="en-GB" sz="2400"/>
              <a:t>What do you think each part of the JTB definition means? Do you like this definition?</a:t>
            </a:r>
            <a:endParaRPr sz="2400">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8"/>
          <p:cNvSpPr txBox="1"/>
          <p:nvPr>
            <p:ph type="title"/>
          </p:nvPr>
        </p:nvSpPr>
        <p:spPr>
          <a:xfrm>
            <a:off x="225850" y="533400"/>
            <a:ext cx="3211500" cy="112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a:solidFill>
                  <a:srgbClr val="45818E"/>
                </a:solidFill>
                <a:latin typeface="Ultra"/>
                <a:ea typeface="Ultra"/>
                <a:cs typeface="Ultra"/>
                <a:sym typeface="Ultra"/>
              </a:rPr>
              <a:t>Clarifying the JTB definition</a:t>
            </a:r>
            <a:endParaRPr sz="2600">
              <a:solidFill>
                <a:srgbClr val="45818E"/>
              </a:solidFill>
              <a:latin typeface="Ultra"/>
              <a:ea typeface="Ultra"/>
              <a:cs typeface="Ultra"/>
              <a:sym typeface="Ultra"/>
            </a:endParaRPr>
          </a:p>
        </p:txBody>
      </p:sp>
      <p:sp>
        <p:nvSpPr>
          <p:cNvPr id="144" name="Google Shape;144;p28"/>
          <p:cNvSpPr txBox="1"/>
          <p:nvPr>
            <p:ph idx="1" type="body"/>
          </p:nvPr>
        </p:nvSpPr>
        <p:spPr>
          <a:xfrm>
            <a:off x="225800" y="1718675"/>
            <a:ext cx="3211500" cy="271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t>Watch Jennifer Nagel’s </a:t>
            </a:r>
            <a:r>
              <a:rPr lang="en-GB" sz="1600" u="sng">
                <a:solidFill>
                  <a:schemeClr val="hlink"/>
                </a:solidFill>
                <a:hlinkClick r:id="rId3"/>
              </a:rPr>
              <a:t>video</a:t>
            </a:r>
            <a:r>
              <a:rPr lang="en-GB" sz="1600"/>
              <a:t>.</a:t>
            </a:r>
            <a:endParaRPr sz="1600"/>
          </a:p>
          <a:p>
            <a:pPr indent="-330200" lvl="0" marL="457200" rtl="0" algn="l">
              <a:spcBef>
                <a:spcPts val="1600"/>
              </a:spcBef>
              <a:spcAft>
                <a:spcPts val="0"/>
              </a:spcAft>
              <a:buClr>
                <a:srgbClr val="434343"/>
              </a:buClr>
              <a:buSzPts val="1600"/>
              <a:buChar char="●"/>
            </a:pPr>
            <a:r>
              <a:rPr lang="en-GB" sz="1600">
                <a:solidFill>
                  <a:srgbClr val="434343"/>
                </a:solidFill>
              </a:rPr>
              <a:t>Why does she say </a:t>
            </a:r>
            <a:r>
              <a:rPr b="1" lang="en-GB" sz="1600">
                <a:solidFill>
                  <a:srgbClr val="CC4125"/>
                </a:solidFill>
              </a:rPr>
              <a:t>justification</a:t>
            </a:r>
            <a:r>
              <a:rPr lang="en-GB" sz="1600">
                <a:solidFill>
                  <a:srgbClr val="434343"/>
                </a:solidFill>
              </a:rPr>
              <a:t> is so important for knowing something? </a:t>
            </a:r>
            <a:endParaRPr sz="1600">
              <a:solidFill>
                <a:srgbClr val="434343"/>
              </a:solidFill>
            </a:endParaRPr>
          </a:p>
          <a:p>
            <a:pPr indent="-330200" lvl="0" marL="457200" rtl="0" algn="l">
              <a:spcBef>
                <a:spcPts val="0"/>
              </a:spcBef>
              <a:spcAft>
                <a:spcPts val="0"/>
              </a:spcAft>
              <a:buClr>
                <a:srgbClr val="434343"/>
              </a:buClr>
              <a:buSzPts val="1600"/>
              <a:buChar char="●"/>
            </a:pPr>
            <a:r>
              <a:rPr lang="en-GB" sz="1600">
                <a:solidFill>
                  <a:srgbClr val="434343"/>
                </a:solidFill>
              </a:rPr>
              <a:t>How does she use the example of ‘Pessimistic Pierre’ to illustrate this?</a:t>
            </a:r>
            <a:endParaRPr sz="1600">
              <a:solidFill>
                <a:srgbClr val="434343"/>
              </a:solidFill>
            </a:endParaRPr>
          </a:p>
          <a:p>
            <a:pPr indent="-330200" lvl="0" marL="457200" rtl="0" algn="l">
              <a:spcBef>
                <a:spcPts val="0"/>
              </a:spcBef>
              <a:spcAft>
                <a:spcPts val="0"/>
              </a:spcAft>
              <a:buClr>
                <a:srgbClr val="434343"/>
              </a:buClr>
              <a:buSzPts val="1600"/>
              <a:buChar char="●"/>
            </a:pPr>
            <a:r>
              <a:rPr lang="en-GB" sz="1600">
                <a:solidFill>
                  <a:srgbClr val="434343"/>
                </a:solidFill>
              </a:rPr>
              <a:t>Does the JTB definition work?</a:t>
            </a:r>
            <a:endParaRPr sz="1600"/>
          </a:p>
        </p:txBody>
      </p:sp>
      <p:pic>
        <p:nvPicPr>
          <p:cNvPr descr="Is knowledge the same as justified true belief? In this Wireless Philosophy video, Jennifer Nagel (University of Toronto) discusses a Gettier case, a scenario in which someone has justified true belief but not knowledge.  We’ll look at a Gettier case from Edmund Gettier’s famous 1963 paper on this topic, and a structurally similar case from 8th century Classical Indian philosophy.&#10;&#10;Subscribe!&#10;http://bit.ly/1vz5fK9&#10;&#10;More on Jennifer Nagel:&#10;http://bit.ly/1PLgDZZ&#10;&#10;----&#10;&#10;Wi-Phi @ YouTube:&#10;http://bit.ly/1PX0hLu&#10;&#10;Wi-Phi @ Khan Academy:&#10;http://bit.ly/1nQJcF7&#10;&#10;Twitter:&#10;https://twitter.com/wirelessphi&#10;&#10;Facebook:&#10;http://on.fb.me/1XC2tx3&#10;&#10;Instagram:&#10;@wiphiofficial&#10;&#10;----&#10;&#10;Help us caption &amp; translate this video!&#10;&#10;http://amara.org/v/HvQ0/" id="145" name="Google Shape;145;p28" title="PHILOSOPHY - Epistemology: Analyzing Knowledge #1 (The Gettier Problem) [HD]">
            <a:hlinkClick r:id="rId4"/>
          </p:cNvPr>
          <p:cNvPicPr preferRelativeResize="0"/>
          <p:nvPr/>
        </p:nvPicPr>
        <p:blipFill>
          <a:blip r:embed="rId5">
            <a:alphaModFix/>
          </a:blip>
          <a:stretch>
            <a:fillRect/>
          </a:stretch>
        </p:blipFill>
        <p:spPr>
          <a:xfrm>
            <a:off x="4106375" y="7297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StationClock1000.jpeg" id="150" name="Google Shape;150;p29"/>
          <p:cNvPicPr preferRelativeResize="0"/>
          <p:nvPr/>
        </p:nvPicPr>
        <p:blipFill rotWithShape="1">
          <a:blip r:embed="rId3">
            <a:alphaModFix/>
          </a:blip>
          <a:srcRect b="0" l="12686" r="12686" t="0"/>
          <a:stretch/>
        </p:blipFill>
        <p:spPr>
          <a:xfrm>
            <a:off x="3389000" y="0"/>
            <a:ext cx="5754900" cy="5143500"/>
          </a:xfrm>
          <a:prstGeom prst="rect">
            <a:avLst/>
          </a:prstGeom>
          <a:noFill/>
          <a:ln>
            <a:noFill/>
          </a:ln>
        </p:spPr>
      </p:pic>
      <p:sp>
        <p:nvSpPr>
          <p:cNvPr id="151" name="Google Shape;151;p29"/>
          <p:cNvSpPr txBox="1"/>
          <p:nvPr>
            <p:ph type="title"/>
          </p:nvPr>
        </p:nvSpPr>
        <p:spPr>
          <a:xfrm>
            <a:off x="226150" y="363175"/>
            <a:ext cx="2747100" cy="123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800">
                <a:solidFill>
                  <a:srgbClr val="45818E"/>
                </a:solidFill>
                <a:latin typeface="Ultra"/>
                <a:ea typeface="Ultra"/>
                <a:cs typeface="Ultra"/>
                <a:sym typeface="Ultra"/>
              </a:rPr>
              <a:t>The Gettier problem</a:t>
            </a:r>
            <a:endParaRPr b="0" sz="2800">
              <a:solidFill>
                <a:srgbClr val="45818E"/>
              </a:solidFill>
              <a:latin typeface="Ultra"/>
              <a:ea typeface="Ultra"/>
              <a:cs typeface="Ultra"/>
              <a:sym typeface="Ultra"/>
            </a:endParaRPr>
          </a:p>
        </p:txBody>
      </p:sp>
      <p:sp>
        <p:nvSpPr>
          <p:cNvPr id="152" name="Google Shape;152;p29"/>
          <p:cNvSpPr txBox="1"/>
          <p:nvPr>
            <p:ph idx="1" type="body"/>
          </p:nvPr>
        </p:nvSpPr>
        <p:spPr>
          <a:xfrm>
            <a:off x="226150" y="1600075"/>
            <a:ext cx="2984100" cy="284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34343"/>
                </a:solidFill>
              </a:rPr>
              <a:t>Read through </a:t>
            </a:r>
            <a:r>
              <a:rPr lang="en-GB" sz="1800" u="sng">
                <a:solidFill>
                  <a:schemeClr val="hlink"/>
                </a:solidFill>
                <a:hlinkClick r:id="rId4"/>
              </a:rPr>
              <a:t>the clock story</a:t>
            </a:r>
            <a:r>
              <a:rPr lang="en-GB" sz="1800">
                <a:solidFill>
                  <a:srgbClr val="434343"/>
                </a:solidFill>
              </a:rPr>
              <a:t>, and consider the questions. </a:t>
            </a:r>
            <a:endParaRPr sz="1800">
              <a:solidFill>
                <a:srgbClr val="434343"/>
              </a:solidFill>
            </a:endParaRPr>
          </a:p>
          <a:p>
            <a:pPr indent="0" lvl="0" marL="0" rtl="0" algn="l">
              <a:spcBef>
                <a:spcPts val="1600"/>
              </a:spcBef>
              <a:spcAft>
                <a:spcPts val="0"/>
              </a:spcAft>
              <a:buNone/>
            </a:pPr>
            <a:r>
              <a:rPr lang="en-GB" sz="1800">
                <a:solidFill>
                  <a:srgbClr val="434343"/>
                </a:solidFill>
              </a:rPr>
              <a:t>This is an example of the ‘Gettier problem’: something can be true, believed in, and justified, but not be proper knowledge.</a:t>
            </a:r>
            <a:endParaRPr sz="1800">
              <a:solidFill>
                <a:srgbClr val="434343"/>
              </a:solidFill>
            </a:endParaRPr>
          </a:p>
          <a:p>
            <a:pPr indent="0" lvl="0" marL="0" rtl="0" algn="l">
              <a:spcBef>
                <a:spcPts val="1600"/>
              </a:spcBef>
              <a:spcAft>
                <a:spcPts val="0"/>
              </a:spcAft>
              <a:buNone/>
            </a:pPr>
            <a:r>
              <a:t/>
            </a:r>
            <a:endParaRPr sz="1800">
              <a:solidFill>
                <a:srgbClr val="434343"/>
              </a:solidFill>
            </a:endParaRPr>
          </a:p>
          <a:p>
            <a:pPr indent="0" lvl="0" marL="0" rtl="0" algn="l">
              <a:spcBef>
                <a:spcPts val="1600"/>
              </a:spcBef>
              <a:spcAft>
                <a:spcPts val="1600"/>
              </a:spcAft>
              <a:buNone/>
            </a:pPr>
            <a:r>
              <a:t/>
            </a:r>
            <a:endParaRPr sz="1800">
              <a:solidFill>
                <a:srgbClr val="434343"/>
              </a:solidFill>
            </a:endParaRPr>
          </a:p>
        </p:txBody>
      </p:sp>
      <p:cxnSp>
        <p:nvCxnSpPr>
          <p:cNvPr id="153" name="Google Shape;153;p29"/>
          <p:cNvCxnSpPr/>
          <p:nvPr/>
        </p:nvCxnSpPr>
        <p:spPr>
          <a:xfrm>
            <a:off x="3389100" y="-2"/>
            <a:ext cx="300" cy="514350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0"/>
          <p:cNvSpPr txBox="1"/>
          <p:nvPr>
            <p:ph type="title"/>
          </p:nvPr>
        </p:nvSpPr>
        <p:spPr>
          <a:xfrm>
            <a:off x="311700" y="2540450"/>
            <a:ext cx="32175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solidFill>
                  <a:srgbClr val="45818E"/>
                </a:solidFill>
                <a:latin typeface="Ultra"/>
                <a:ea typeface="Ultra"/>
                <a:cs typeface="Ultra"/>
                <a:sym typeface="Ultra"/>
              </a:rPr>
              <a:t>Table g</a:t>
            </a:r>
            <a:r>
              <a:rPr b="0" lang="en-GB" sz="3400">
                <a:solidFill>
                  <a:srgbClr val="45818E"/>
                </a:solidFill>
                <a:latin typeface="Ultra"/>
                <a:ea typeface="Ultra"/>
                <a:cs typeface="Ultra"/>
                <a:sym typeface="Ultra"/>
              </a:rPr>
              <a:t>roup discussion</a:t>
            </a:r>
            <a:endParaRPr b="0" sz="3400">
              <a:solidFill>
                <a:srgbClr val="45818E"/>
              </a:solidFill>
              <a:latin typeface="Ultra"/>
              <a:ea typeface="Ultra"/>
              <a:cs typeface="Ultra"/>
              <a:sym typeface="Ultra"/>
            </a:endParaRPr>
          </a:p>
        </p:txBody>
      </p:sp>
      <p:sp>
        <p:nvSpPr>
          <p:cNvPr id="159" name="Google Shape;159;p30"/>
          <p:cNvSpPr txBox="1"/>
          <p:nvPr>
            <p:ph idx="1" type="body"/>
          </p:nvPr>
        </p:nvSpPr>
        <p:spPr>
          <a:xfrm>
            <a:off x="3529200" y="2540450"/>
            <a:ext cx="5295300" cy="203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sz="1800"/>
              <a:t>Do you think Gettier´s case undermines the JTB </a:t>
            </a:r>
            <a:r>
              <a:rPr lang="en-GB" sz="1800"/>
              <a:t>definition</a:t>
            </a:r>
            <a:r>
              <a:rPr lang="en-GB" sz="1800"/>
              <a:t> of knowledge?</a:t>
            </a:r>
            <a:endParaRPr sz="1800"/>
          </a:p>
          <a:p>
            <a:pPr indent="-342900" lvl="0" marL="457200" rtl="0" algn="l">
              <a:spcBef>
                <a:spcPts val="1000"/>
              </a:spcBef>
              <a:spcAft>
                <a:spcPts val="1000"/>
              </a:spcAft>
              <a:buSzPts val="1800"/>
              <a:buAutoNum type="arabicPeriod"/>
            </a:pPr>
            <a:r>
              <a:rPr lang="en-GB" sz="1800"/>
              <a:t>Can we overcome Gettier’s problem by making sure we </a:t>
            </a:r>
            <a:r>
              <a:rPr b="1" lang="en-GB" sz="1800"/>
              <a:t>fully</a:t>
            </a:r>
            <a:r>
              <a:rPr lang="en-GB" sz="1800"/>
              <a:t> </a:t>
            </a:r>
            <a:r>
              <a:rPr b="1" lang="en-GB" sz="1800">
                <a:solidFill>
                  <a:srgbClr val="CC4125"/>
                </a:solidFill>
              </a:rPr>
              <a:t>justify</a:t>
            </a:r>
            <a:r>
              <a:rPr lang="en-GB" sz="1800"/>
              <a:t> what we believe? Put that in the context of the clock case - what else might be needed to ‘know’ it’s 3.00? </a:t>
            </a:r>
            <a:endParaRPr sz="1800"/>
          </a:p>
        </p:txBody>
      </p:sp>
      <p:pic>
        <p:nvPicPr>
          <p:cNvPr id="160" name="Google Shape;160;p30"/>
          <p:cNvPicPr preferRelativeResize="0"/>
          <p:nvPr/>
        </p:nvPicPr>
        <p:blipFill rotWithShape="1">
          <a:blip r:embed="rId3">
            <a:alphaModFix/>
          </a:blip>
          <a:srcRect b="15934" l="920" r="-919" t="15176"/>
          <a:stretch/>
        </p:blipFill>
        <p:spPr>
          <a:xfrm>
            <a:off x="0" y="-1853000"/>
            <a:ext cx="9144003" cy="419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ph type="title"/>
          </p:nvPr>
        </p:nvSpPr>
        <p:spPr>
          <a:xfrm>
            <a:off x="163150" y="0"/>
            <a:ext cx="3360600" cy="181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3000"/>
          </a:p>
          <a:p>
            <a:pPr indent="0" lvl="0" marL="0" rtl="0" algn="l">
              <a:spcBef>
                <a:spcPts val="0"/>
              </a:spcBef>
              <a:spcAft>
                <a:spcPts val="0"/>
              </a:spcAft>
              <a:buNone/>
            </a:pPr>
            <a:r>
              <a:rPr b="0" lang="en-GB" sz="3000">
                <a:solidFill>
                  <a:srgbClr val="45818E"/>
                </a:solidFill>
                <a:latin typeface="Ultra"/>
                <a:ea typeface="Ultra"/>
                <a:cs typeface="Ultra"/>
                <a:sym typeface="Ultra"/>
              </a:rPr>
              <a:t>Displaying your ideas				</a:t>
            </a:r>
            <a:endParaRPr b="0" sz="3000">
              <a:solidFill>
                <a:srgbClr val="45818E"/>
              </a:solidFill>
              <a:latin typeface="Ultra"/>
              <a:ea typeface="Ultra"/>
              <a:cs typeface="Ultra"/>
              <a:sym typeface="Ultra"/>
            </a:endParaRPr>
          </a:p>
        </p:txBody>
      </p:sp>
      <p:sp>
        <p:nvSpPr>
          <p:cNvPr id="166" name="Google Shape;166;p31"/>
          <p:cNvSpPr txBox="1"/>
          <p:nvPr>
            <p:ph idx="1" type="body"/>
          </p:nvPr>
        </p:nvSpPr>
        <p:spPr>
          <a:xfrm>
            <a:off x="163150" y="1429025"/>
            <a:ext cx="3360600" cy="343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350"/>
              <a:t>In pairs, c</a:t>
            </a:r>
            <a:r>
              <a:rPr lang="en-GB" sz="1350"/>
              <a:t>reate an infographic to display your ideas. Include these elements:</a:t>
            </a:r>
            <a:endParaRPr sz="1350"/>
          </a:p>
          <a:p>
            <a:pPr indent="-314325" lvl="0" marL="457200" rtl="0" algn="l">
              <a:spcBef>
                <a:spcPts val="1600"/>
              </a:spcBef>
              <a:spcAft>
                <a:spcPts val="0"/>
              </a:spcAft>
              <a:buSzPts val="1350"/>
              <a:buAutoNum type="arabicPeriod"/>
            </a:pPr>
            <a:r>
              <a:rPr lang="en-GB" sz="1350"/>
              <a:t>A definition of JTB.</a:t>
            </a:r>
            <a:endParaRPr sz="1350"/>
          </a:p>
          <a:p>
            <a:pPr indent="-314325" lvl="0" marL="457200" rtl="0" algn="l">
              <a:spcBef>
                <a:spcPts val="1000"/>
              </a:spcBef>
              <a:spcAft>
                <a:spcPts val="0"/>
              </a:spcAft>
              <a:buSzPts val="1350"/>
              <a:buAutoNum type="arabicPeriod"/>
            </a:pPr>
            <a:r>
              <a:rPr lang="en-GB" sz="1350"/>
              <a:t>An explanation of what this means - linked to the truth tests, and our discussion of belief and justification.</a:t>
            </a:r>
            <a:endParaRPr sz="1350"/>
          </a:p>
          <a:p>
            <a:pPr indent="-314325" lvl="0" marL="457200" rtl="0" algn="l">
              <a:spcBef>
                <a:spcPts val="1000"/>
              </a:spcBef>
              <a:spcAft>
                <a:spcPts val="0"/>
              </a:spcAft>
              <a:buSzPts val="1350"/>
              <a:buAutoNum type="arabicPeriod"/>
            </a:pPr>
            <a:r>
              <a:rPr lang="en-GB" sz="1350"/>
              <a:t>Whether the Gettier Problem undermines JTB.</a:t>
            </a:r>
            <a:endParaRPr sz="1350"/>
          </a:p>
          <a:p>
            <a:pPr indent="-314325" lvl="0" marL="457200" rtl="0" algn="l">
              <a:spcBef>
                <a:spcPts val="1000"/>
              </a:spcBef>
              <a:spcAft>
                <a:spcPts val="1000"/>
              </a:spcAft>
              <a:buSzPts val="1350"/>
              <a:buAutoNum type="arabicPeriod"/>
            </a:pPr>
            <a:r>
              <a:rPr lang="en-GB" sz="1350"/>
              <a:t>Do you think JTB is too flawed to be a useful definition of knowledge?</a:t>
            </a:r>
            <a:endParaRPr sz="1350"/>
          </a:p>
        </p:txBody>
      </p:sp>
      <p:pic>
        <p:nvPicPr>
          <p:cNvPr id="167" name="Google Shape;167;p31"/>
          <p:cNvPicPr preferRelativeResize="0"/>
          <p:nvPr/>
        </p:nvPicPr>
        <p:blipFill rotWithShape="1">
          <a:blip r:embed="rId3">
            <a:alphaModFix/>
          </a:blip>
          <a:srcRect b="0" l="10897" r="0" t="0"/>
          <a:stretch/>
        </p:blipFill>
        <p:spPr>
          <a:xfrm>
            <a:off x="3746350" y="0"/>
            <a:ext cx="6110728"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32"/>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73" name="Google Shape;173;p32"/>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74" name="Google Shape;174;p32"/>
          <p:cNvSpPr txBox="1"/>
          <p:nvPr>
            <p:ph idx="1" type="body"/>
          </p:nvPr>
        </p:nvSpPr>
        <p:spPr>
          <a:xfrm>
            <a:off x="4011825" y="364950"/>
            <a:ext cx="4850400" cy="44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Related exhibition prompt</a:t>
            </a:r>
            <a:r>
              <a:rPr lang="en-GB"/>
              <a:t> </a:t>
            </a:r>
            <a:r>
              <a:rPr i="1" lang="en-GB"/>
              <a:t>What counts as knowledge (IAP-1)?</a:t>
            </a:r>
            <a:endParaRPr i="1"/>
          </a:p>
          <a:p>
            <a:pPr indent="-342900" lvl="0" marL="457200" rtl="0" algn="l">
              <a:spcBef>
                <a:spcPts val="1600"/>
              </a:spcBef>
              <a:spcAft>
                <a:spcPts val="0"/>
              </a:spcAft>
              <a:buSzPts val="1800"/>
              <a:buChar char="●"/>
            </a:pPr>
            <a:r>
              <a:rPr lang="en-GB"/>
              <a:t>Refer to the ideas from this lesson to answer this question.</a:t>
            </a:r>
            <a:endParaRPr/>
          </a:p>
          <a:p>
            <a:pPr indent="-342900" lvl="0" marL="457200" rtl="0" algn="l">
              <a:spcBef>
                <a:spcPts val="1000"/>
              </a:spcBef>
              <a:spcAft>
                <a:spcPts val="0"/>
              </a:spcAft>
              <a:buSzPts val="1800"/>
              <a:buChar char="●"/>
            </a:pPr>
            <a:r>
              <a:rPr lang="en-GB"/>
              <a:t>For example, think about the different aspects of the ‘JTB’ definition of knowledge. Does this give us an answer to this IA prompt? Is one aspect of ‘JTB’ more important than others? Do we need a different definition?</a:t>
            </a:r>
            <a:endParaRPr/>
          </a:p>
          <a:p>
            <a:pPr indent="-342900" lvl="0" marL="457200" rtl="0" algn="l">
              <a:spcBef>
                <a:spcPts val="1000"/>
              </a:spcBef>
              <a:spcAft>
                <a:spcPts val="1000"/>
              </a:spcAft>
              <a:buSzPts val="1800"/>
              <a:buChar char="●"/>
            </a:pPr>
            <a:r>
              <a:rPr lang="en-GB"/>
              <a:t>Which objects could help to illustrate your answer?</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